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6A84-8A65-46E2-87F2-8BF2B9C96EC6}" type="datetimeFigureOut">
              <a:rPr lang="nl-NL" smtClean="0"/>
              <a:t>12-12-2014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695E-933D-4B73-B3BF-CEC0D7DCAC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21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6A84-8A65-46E2-87F2-8BF2B9C96EC6}" type="datetimeFigureOut">
              <a:rPr lang="nl-NL" smtClean="0"/>
              <a:t>12-12-2014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695E-933D-4B73-B3BF-CEC0D7DCAC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315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6A84-8A65-46E2-87F2-8BF2B9C96EC6}" type="datetimeFigureOut">
              <a:rPr lang="nl-NL" smtClean="0"/>
              <a:t>12-12-2014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695E-933D-4B73-B3BF-CEC0D7DCAC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15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6A84-8A65-46E2-87F2-8BF2B9C96EC6}" type="datetimeFigureOut">
              <a:rPr lang="nl-NL" smtClean="0"/>
              <a:t>12-12-2014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695E-933D-4B73-B3BF-CEC0D7DCAC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842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6A84-8A65-46E2-87F2-8BF2B9C96EC6}" type="datetimeFigureOut">
              <a:rPr lang="nl-NL" smtClean="0"/>
              <a:t>12-12-2014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695E-933D-4B73-B3BF-CEC0D7DCAC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88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6A84-8A65-46E2-87F2-8BF2B9C96EC6}" type="datetimeFigureOut">
              <a:rPr lang="nl-NL" smtClean="0"/>
              <a:t>12-12-2014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695E-933D-4B73-B3BF-CEC0D7DCAC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542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6A84-8A65-46E2-87F2-8BF2B9C96EC6}" type="datetimeFigureOut">
              <a:rPr lang="nl-NL" smtClean="0"/>
              <a:t>12-12-2014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695E-933D-4B73-B3BF-CEC0D7DCAC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412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6A84-8A65-46E2-87F2-8BF2B9C96EC6}" type="datetimeFigureOut">
              <a:rPr lang="nl-NL" smtClean="0"/>
              <a:t>12-12-2014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695E-933D-4B73-B3BF-CEC0D7DCAC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9340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6A84-8A65-46E2-87F2-8BF2B9C96EC6}" type="datetimeFigureOut">
              <a:rPr lang="nl-NL" smtClean="0"/>
              <a:t>12-12-2014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695E-933D-4B73-B3BF-CEC0D7DCAC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136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6A84-8A65-46E2-87F2-8BF2B9C96EC6}" type="datetimeFigureOut">
              <a:rPr lang="nl-NL" smtClean="0"/>
              <a:t>12-12-2014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695E-933D-4B73-B3BF-CEC0D7DCAC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07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6A84-8A65-46E2-87F2-8BF2B9C96EC6}" type="datetimeFigureOut">
              <a:rPr lang="nl-NL" smtClean="0"/>
              <a:t>12-12-2014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695E-933D-4B73-B3BF-CEC0D7DCAC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666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16A84-8A65-46E2-87F2-8BF2B9C96EC6}" type="datetimeFigureOut">
              <a:rPr lang="nl-NL" smtClean="0"/>
              <a:t>12-12-2014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C695E-933D-4B73-B3BF-CEC0D7DCAC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770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192.168.1.20\Public\icalling\Vormgeving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692696"/>
            <a:ext cx="201622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3040765" y="1124744"/>
            <a:ext cx="31380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5400" dirty="0" smtClean="0"/>
              <a:t>Informatie</a:t>
            </a: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2840195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</Words>
  <Application>Microsoft Office PowerPoint</Application>
  <PresentationFormat>Diavoorstelling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i-Calling2</dc:creator>
  <cp:lastModifiedBy>i-Calling2</cp:lastModifiedBy>
  <cp:revision>2</cp:revision>
  <dcterms:created xsi:type="dcterms:W3CDTF">2014-12-12T08:34:35Z</dcterms:created>
  <dcterms:modified xsi:type="dcterms:W3CDTF">2014-12-12T08:51:38Z</dcterms:modified>
</cp:coreProperties>
</file>